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56" r:id="rId3"/>
    <p:sldId id="258" r:id="rId4"/>
    <p:sldId id="288" r:id="rId5"/>
    <p:sldId id="260" r:id="rId6"/>
    <p:sldId id="262" r:id="rId7"/>
    <p:sldId id="264" r:id="rId8"/>
    <p:sldId id="268" r:id="rId9"/>
    <p:sldId id="272" r:id="rId10"/>
    <p:sldId id="276" r:id="rId11"/>
    <p:sldId id="277" r:id="rId12"/>
    <p:sldId id="279" r:id="rId13"/>
  </p:sldIdLst>
  <p:sldSz cx="9144000" cy="6858000" type="screen4x3"/>
  <p:notesSz cx="6797675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5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00F1-5513-46C8-AA27-9942A8D23C09}" type="datetimeFigureOut">
              <a:rPr lang="es-MX" smtClean="0"/>
              <a:t>18/07/2023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E53D-93D7-4C34-9024-9D20B2C12B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57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00F1-5513-46C8-AA27-9942A8D23C09}" type="datetimeFigureOut">
              <a:rPr lang="es-MX" smtClean="0"/>
              <a:t>18/07/2023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E53D-93D7-4C34-9024-9D20B2C12B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552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00F1-5513-46C8-AA27-9942A8D23C09}" type="datetimeFigureOut">
              <a:rPr lang="es-MX" smtClean="0"/>
              <a:t>18/07/2023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E53D-93D7-4C34-9024-9D20B2C12B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827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00F1-5513-46C8-AA27-9942A8D23C09}" type="datetimeFigureOut">
              <a:rPr lang="es-MX" smtClean="0"/>
              <a:t>18/07/2023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E53D-93D7-4C34-9024-9D20B2C12B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42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00F1-5513-46C8-AA27-9942A8D23C09}" type="datetimeFigureOut">
              <a:rPr lang="es-MX" smtClean="0"/>
              <a:t>18/07/2023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E53D-93D7-4C34-9024-9D20B2C12B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88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00F1-5513-46C8-AA27-9942A8D23C09}" type="datetimeFigureOut">
              <a:rPr lang="es-MX" smtClean="0"/>
              <a:t>18/07/2023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E53D-93D7-4C34-9024-9D20B2C12B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191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00F1-5513-46C8-AA27-9942A8D23C09}" type="datetimeFigureOut">
              <a:rPr lang="es-MX" smtClean="0"/>
              <a:t>18/07/2023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E53D-93D7-4C34-9024-9D20B2C12B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089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00F1-5513-46C8-AA27-9942A8D23C09}" type="datetimeFigureOut">
              <a:rPr lang="es-MX" smtClean="0"/>
              <a:t>18/07/2023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E53D-93D7-4C34-9024-9D20B2C12B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677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00F1-5513-46C8-AA27-9942A8D23C09}" type="datetimeFigureOut">
              <a:rPr lang="es-MX" smtClean="0"/>
              <a:t>18/07/2023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E53D-93D7-4C34-9024-9D20B2C12B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096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00F1-5513-46C8-AA27-9942A8D23C09}" type="datetimeFigureOut">
              <a:rPr lang="es-MX" smtClean="0"/>
              <a:t>18/07/2023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E53D-93D7-4C34-9024-9D20B2C12B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1502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00F1-5513-46C8-AA27-9942A8D23C09}" type="datetimeFigureOut">
              <a:rPr lang="es-MX" smtClean="0"/>
              <a:t>18/07/2023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E53D-93D7-4C34-9024-9D20B2C12B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55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700F1-5513-46C8-AA27-9942A8D23C09}" type="datetimeFigureOut">
              <a:rPr lang="es-MX" smtClean="0"/>
              <a:t>18/07/2023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5E53D-93D7-4C34-9024-9D20B2C12B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932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r="58727"/>
          <a:stretch/>
        </p:blipFill>
        <p:spPr>
          <a:xfrm>
            <a:off x="2719509" y="2043458"/>
            <a:ext cx="3510739" cy="3903917"/>
          </a:xfrm>
          <a:prstGeom prst="rect">
            <a:avLst/>
          </a:prstGeom>
        </p:spPr>
      </p:pic>
      <p:sp>
        <p:nvSpPr>
          <p:cNvPr id="7" name="Shape 26"/>
          <p:cNvSpPr/>
          <p:nvPr/>
        </p:nvSpPr>
        <p:spPr>
          <a:xfrm rot="5400000" flipH="1">
            <a:off x="2148274" y="-710543"/>
            <a:ext cx="443617" cy="4740171"/>
          </a:xfrm>
          <a:prstGeom prst="flowChartManualInpu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/>
          </a:p>
        </p:txBody>
      </p:sp>
      <p:sp>
        <p:nvSpPr>
          <p:cNvPr id="8" name="Shape 26"/>
          <p:cNvSpPr/>
          <p:nvPr/>
        </p:nvSpPr>
        <p:spPr>
          <a:xfrm rot="16200000" flipH="1">
            <a:off x="6415479" y="-847171"/>
            <a:ext cx="443610" cy="5013436"/>
          </a:xfrm>
          <a:prstGeom prst="flowChartManualInput">
            <a:avLst/>
          </a:prstGeom>
          <a:solidFill>
            <a:srgbClr val="8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/>
          </a:p>
        </p:txBody>
      </p:sp>
      <p:sp>
        <p:nvSpPr>
          <p:cNvPr id="10" name="20 Rectángulo"/>
          <p:cNvSpPr/>
          <p:nvPr/>
        </p:nvSpPr>
        <p:spPr>
          <a:xfrm>
            <a:off x="0" y="8444487"/>
            <a:ext cx="6857874" cy="682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3" name="Rectángulo 12"/>
          <p:cNvSpPr/>
          <p:nvPr/>
        </p:nvSpPr>
        <p:spPr>
          <a:xfrm>
            <a:off x="11487" y="5860114"/>
            <a:ext cx="6414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Departamento de Planeación y Seguimiento Operativo</a:t>
            </a:r>
            <a:endParaRPr lang="es-MX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199549" y="6326661"/>
            <a:ext cx="2683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Culiacán, Sin., Julio de 2023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953561" y="2433572"/>
            <a:ext cx="69563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CAPTURA MIR 2023 FAETA </a:t>
            </a:r>
          </a:p>
          <a:p>
            <a:pPr algn="ctr"/>
            <a:r>
              <a:rPr lang="es-MX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RECURSOS FEDERALES TRANSFERIDOS (SRFT)</a:t>
            </a:r>
          </a:p>
          <a:p>
            <a:pPr algn="ctr"/>
            <a:endParaRPr lang="es-MX" sz="2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TRIMESTRE 2023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1927337" y="151767"/>
            <a:ext cx="7030624" cy="984405"/>
            <a:chOff x="1942959" y="246919"/>
            <a:chExt cx="7030624" cy="984405"/>
          </a:xfrm>
        </p:grpSpPr>
        <p:pic>
          <p:nvPicPr>
            <p:cNvPr id="18" name="Picture 109" descr="LOGO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42959" y="246919"/>
              <a:ext cx="2302120" cy="984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 descr="México tiene las mejores perspectivas de América Latina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2460" y="394958"/>
              <a:ext cx="2010317" cy="760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n 19" descr="Gobierno del Estado de Sinaloa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5915" y="300183"/>
              <a:ext cx="2167668" cy="77454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" name="Imagen 2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66" y="299806"/>
            <a:ext cx="1579890" cy="690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1765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76" y="199695"/>
            <a:ext cx="8797157" cy="654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19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66" y="304800"/>
            <a:ext cx="8798273" cy="635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94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02119" y="329708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REPORTE PRELIMINAR 2DO. TRIM. 2023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8" y="1079586"/>
            <a:ext cx="8902262" cy="533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50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53" y="168610"/>
            <a:ext cx="8671034" cy="645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4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" y="157655"/>
            <a:ext cx="8923283" cy="655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2" y="246181"/>
            <a:ext cx="8849711" cy="646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70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5" y="147145"/>
            <a:ext cx="8839200" cy="656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95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26" y="168166"/>
            <a:ext cx="8906759" cy="654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2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14" y="157655"/>
            <a:ext cx="8902262" cy="658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56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5" y="273269"/>
            <a:ext cx="8835490" cy="638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7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7" y="252248"/>
            <a:ext cx="8870730" cy="644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742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</TotalTime>
  <Words>35</Words>
  <Application>Microsoft Office PowerPoint</Application>
  <PresentationFormat>Presentación en pantalla (4:3)</PresentationFormat>
  <Paragraphs>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Araceli Godinez Suarez</dc:creator>
  <cp:lastModifiedBy>Jose Luis Alvarado Medrano</cp:lastModifiedBy>
  <cp:revision>15</cp:revision>
  <cp:lastPrinted>2023-07-14T18:59:46Z</cp:lastPrinted>
  <dcterms:created xsi:type="dcterms:W3CDTF">2023-07-14T18:56:26Z</dcterms:created>
  <dcterms:modified xsi:type="dcterms:W3CDTF">2023-07-18T21:23:03Z</dcterms:modified>
</cp:coreProperties>
</file>