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5113000" cy="2159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515408" y="4645143"/>
            <a:ext cx="14089202" cy="8245801"/>
          </a:xfrm>
          <a:prstGeom prst="rect">
            <a:avLst/>
          </a:prstGeom>
        </p:spPr>
        <p:txBody>
          <a:bodyPr/>
          <a:lstStyle>
            <a:lvl1pPr>
              <a:defRPr sz="24100"/>
            </a:lvl1pPr>
          </a:lstStyle>
          <a:p>
            <a:pPr/>
            <a:r>
              <a:t>xx%</a:t>
            </a:r>
          </a:p>
        </p:txBody>
      </p:sp>
      <p:sp>
        <p:nvSpPr>
          <p:cNvPr id="92" name="Nivel de texto 1…"/>
          <p:cNvSpPr txBox="1"/>
          <p:nvPr>
            <p:ph type="body" sz="half" idx="1"/>
          </p:nvPr>
        </p:nvSpPr>
        <p:spPr>
          <a:xfrm>
            <a:off x="515408" y="13237689"/>
            <a:ext cx="14089202" cy="5462701"/>
          </a:xfrm>
          <a:prstGeom prst="rect">
            <a:avLst/>
          </a:prstGeom>
        </p:spPr>
        <p:txBody>
          <a:bodyPr/>
          <a:lstStyle>
            <a:lvl1pPr marL="457200" indent="-458701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●"/>
              <a:defRPr sz="3600"/>
            </a:lvl1pPr>
            <a:lvl2pPr marL="1030848" indent="-524016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○"/>
              <a:defRPr sz="3600"/>
            </a:lvl2pPr>
            <a:lvl3pPr marL="1488048" indent="-524015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■"/>
              <a:defRPr sz="3600"/>
            </a:lvl3pPr>
            <a:lvl4pPr marL="1945247" indent="-524015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●"/>
              <a:defRPr sz="3600"/>
            </a:lvl4pPr>
            <a:lvl5pPr marL="2402447" indent="-524015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○"/>
              <a:defRPr sz="3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xfrm>
            <a:off x="515408" y="9032440"/>
            <a:ext cx="14089202" cy="3534902"/>
          </a:xfrm>
          <a:prstGeom prst="rect">
            <a:avLst/>
          </a:prstGeom>
        </p:spPr>
        <p:txBody>
          <a:bodyPr anchor="ctr"/>
          <a:lstStyle>
            <a:lvl1pPr>
              <a:defRPr sz="7200"/>
            </a:lvl1pPr>
          </a:lstStyle>
          <a:p>
            <a:pPr/>
            <a:r>
              <a:t>Texto del título</a:t>
            </a:r>
          </a:p>
        </p:txBody>
      </p:sp>
      <p:sp>
        <p:nvSpPr>
          <p:cNvPr id="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 del título"/>
          <p:cNvSpPr txBox="1"/>
          <p:nvPr>
            <p:ph type="title"/>
          </p:nvPr>
        </p:nvSpPr>
        <p:spPr>
          <a:xfrm>
            <a:off x="515408" y="1868871"/>
            <a:ext cx="14089202" cy="2405101"/>
          </a:xfrm>
          <a:prstGeom prst="rect">
            <a:avLst/>
          </a:prstGeom>
        </p:spPr>
        <p:txBody>
          <a:bodyPr anchor="t"/>
          <a:lstStyle>
            <a:lvl1pPr algn="l">
              <a:defRPr sz="5600"/>
            </a:lvl1pPr>
          </a:lstStyle>
          <a:p>
            <a:pPr/>
            <a:r>
              <a:t>Texto del título</a:t>
            </a:r>
          </a:p>
        </p:txBody>
      </p:sp>
      <p:sp>
        <p:nvSpPr>
          <p:cNvPr id="29" name="Nivel de texto 1…"/>
          <p:cNvSpPr txBox="1"/>
          <p:nvPr>
            <p:ph type="body" idx="1"/>
          </p:nvPr>
        </p:nvSpPr>
        <p:spPr>
          <a:xfrm>
            <a:off x="515408" y="4839789"/>
            <a:ext cx="14089202" cy="14347202"/>
          </a:xfrm>
          <a:prstGeom prst="rect">
            <a:avLst/>
          </a:prstGeom>
        </p:spPr>
        <p:txBody>
          <a:bodyPr/>
          <a:lstStyle>
            <a:lvl1pPr marL="457200" indent="-458701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●"/>
              <a:defRPr sz="3600"/>
            </a:lvl1pPr>
            <a:lvl2pPr marL="1030848" indent="-524016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○"/>
              <a:defRPr sz="3600"/>
            </a:lvl2pPr>
            <a:lvl3pPr marL="1488048" indent="-524015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■"/>
              <a:defRPr sz="3600"/>
            </a:lvl3pPr>
            <a:lvl4pPr marL="1945247" indent="-524015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●"/>
              <a:defRPr sz="3600"/>
            </a:lvl4pPr>
            <a:lvl5pPr marL="2402447" indent="-524015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○"/>
              <a:defRPr sz="3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el título"/>
          <p:cNvSpPr txBox="1"/>
          <p:nvPr>
            <p:ph type="title"/>
          </p:nvPr>
        </p:nvSpPr>
        <p:spPr>
          <a:xfrm>
            <a:off x="515408" y="1868871"/>
            <a:ext cx="14089202" cy="2405101"/>
          </a:xfrm>
          <a:prstGeom prst="rect">
            <a:avLst/>
          </a:prstGeom>
        </p:spPr>
        <p:txBody>
          <a:bodyPr anchor="t"/>
          <a:lstStyle>
            <a:lvl1pPr algn="l">
              <a:defRPr sz="5600"/>
            </a:lvl1pPr>
          </a:lstStyle>
          <a:p>
            <a:pPr/>
            <a:r>
              <a:t>Texto del título</a:t>
            </a:r>
          </a:p>
        </p:txBody>
      </p:sp>
      <p:sp>
        <p:nvSpPr>
          <p:cNvPr id="38" name="Nivel de texto 1…"/>
          <p:cNvSpPr txBox="1"/>
          <p:nvPr>
            <p:ph type="body" sz="half" idx="1"/>
          </p:nvPr>
        </p:nvSpPr>
        <p:spPr>
          <a:xfrm>
            <a:off x="515408" y="4839789"/>
            <a:ext cx="6613802" cy="14347202"/>
          </a:xfrm>
          <a:prstGeom prst="rect">
            <a:avLst/>
          </a:prstGeom>
        </p:spPr>
        <p:txBody>
          <a:bodyPr/>
          <a:lstStyle>
            <a:lvl1pPr marL="457200" indent="-407568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800"/>
              <a:buFont typeface="Arial"/>
              <a:buChar char="●"/>
              <a:defRPr sz="2800"/>
            </a:lvl1pPr>
            <a:lvl2pPr marL="978066" indent="-445667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800"/>
              <a:buFont typeface="Arial"/>
              <a:buChar char="○"/>
              <a:defRPr sz="2800"/>
            </a:lvl2pPr>
            <a:lvl3pPr marL="1435266" indent="-445667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800"/>
              <a:buFont typeface="Arial"/>
              <a:buChar char="■"/>
              <a:defRPr sz="2800"/>
            </a:lvl3pPr>
            <a:lvl4pPr marL="1892466" indent="-445667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800"/>
              <a:buFont typeface="Arial"/>
              <a:buChar char="●"/>
              <a:defRPr sz="2800"/>
            </a:lvl4pPr>
            <a:lvl5pPr marL="2349666" indent="-445667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800"/>
              <a:buFont typeface="Arial"/>
              <a:buChar char="○"/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7990582" y="4839789"/>
            <a:ext cx="6613801" cy="14347201"/>
          </a:xfrm>
          <a:prstGeom prst="rect">
            <a:avLst/>
          </a:prstGeom>
        </p:spPr>
        <p:txBody>
          <a:bodyPr/>
          <a:lstStyle/>
          <a:p>
            <a:pPr marL="457200" indent="-407568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800"/>
              <a:buFont typeface="Arial"/>
              <a:buChar char="●"/>
              <a:defRPr sz="2800"/>
            </a:pPr>
          </a:p>
        </p:txBody>
      </p:sp>
      <p:sp>
        <p:nvSpPr>
          <p:cNvPr id="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/>
          <p:nvPr>
            <p:ph type="title"/>
          </p:nvPr>
        </p:nvSpPr>
        <p:spPr>
          <a:xfrm>
            <a:off x="515408" y="1868871"/>
            <a:ext cx="14089202" cy="2405101"/>
          </a:xfrm>
          <a:prstGeom prst="rect">
            <a:avLst/>
          </a:prstGeom>
        </p:spPr>
        <p:txBody>
          <a:bodyPr anchor="t"/>
          <a:lstStyle>
            <a:lvl1pPr algn="l">
              <a:defRPr sz="5600"/>
            </a:lvl1pPr>
          </a:lstStyle>
          <a:p>
            <a:pPr/>
            <a:r>
              <a:t>Texto del título</a:t>
            </a:r>
          </a:p>
        </p:txBody>
      </p:sp>
      <p:sp>
        <p:nvSpPr>
          <p:cNvPr id="4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el título"/>
          <p:cNvSpPr txBox="1"/>
          <p:nvPr>
            <p:ph type="title"/>
          </p:nvPr>
        </p:nvSpPr>
        <p:spPr>
          <a:xfrm>
            <a:off x="515408" y="2333227"/>
            <a:ext cx="4643401" cy="3173401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pPr/>
            <a:r>
              <a:t>Texto del título</a:t>
            </a:r>
          </a:p>
        </p:txBody>
      </p:sp>
      <p:sp>
        <p:nvSpPr>
          <p:cNvPr id="56" name="Nivel de texto 1…"/>
          <p:cNvSpPr txBox="1"/>
          <p:nvPr>
            <p:ph type="body" sz="quarter" idx="1"/>
          </p:nvPr>
        </p:nvSpPr>
        <p:spPr>
          <a:xfrm>
            <a:off x="515408" y="5835591"/>
            <a:ext cx="4643401" cy="13351500"/>
          </a:xfrm>
          <a:prstGeom prst="rect">
            <a:avLst/>
          </a:prstGeom>
        </p:spPr>
        <p:txBody>
          <a:bodyPr/>
          <a:lstStyle>
            <a:lvl1pPr marL="457200" indent="-382001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400"/>
              <a:buFont typeface="Arial"/>
              <a:buChar char="●"/>
              <a:defRPr sz="2400"/>
            </a:lvl1pPr>
            <a:lvl2pPr marL="914400" indent="-382001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400"/>
              <a:buFont typeface="Arial"/>
              <a:buChar char="○"/>
              <a:defRPr sz="2400"/>
            </a:lvl2pPr>
            <a:lvl3pPr marL="1371600" indent="-382001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400"/>
              <a:buFont typeface="Arial"/>
              <a:buChar char="■"/>
              <a:defRPr sz="2400"/>
            </a:lvl3pPr>
            <a:lvl4pPr marL="1828800" indent="-382001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400"/>
              <a:buFont typeface="Arial"/>
              <a:buChar char="●"/>
              <a:defRPr sz="2400"/>
            </a:lvl4pPr>
            <a:lvl5pPr marL="2286000" indent="-382001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2400"/>
              <a:buFont typeface="Arial"/>
              <a:buChar char="○"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o del título"/>
          <p:cNvSpPr txBox="1"/>
          <p:nvPr>
            <p:ph type="title"/>
          </p:nvPr>
        </p:nvSpPr>
        <p:spPr>
          <a:xfrm>
            <a:off x="810649" y="1890393"/>
            <a:ext cx="10529101" cy="17179502"/>
          </a:xfrm>
          <a:prstGeom prst="rect">
            <a:avLst/>
          </a:prstGeom>
        </p:spPr>
        <p:txBody>
          <a:bodyPr anchor="ctr"/>
          <a:lstStyle>
            <a:lvl1pPr algn="l">
              <a:defRPr sz="9600"/>
            </a:lvl1pPr>
          </a:lstStyle>
          <a:p>
            <a:pPr/>
            <a:r>
              <a:t>Texto del título</a:t>
            </a:r>
          </a:p>
        </p:txBody>
      </p:sp>
      <p:sp>
        <p:nvSpPr>
          <p:cNvPr id="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7559999" y="-526"/>
            <a:ext cx="7560001" cy="21600002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Texto del título"/>
          <p:cNvSpPr txBox="1"/>
          <p:nvPr>
            <p:ph type="title"/>
          </p:nvPr>
        </p:nvSpPr>
        <p:spPr>
          <a:xfrm>
            <a:off x="439015" y="5178688"/>
            <a:ext cx="6689102" cy="6225301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/>
            <a:r>
              <a:t>Texto del título</a:t>
            </a:r>
          </a:p>
        </p:txBody>
      </p:sp>
      <p:sp>
        <p:nvSpPr>
          <p:cNvPr id="74" name="Nivel de texto 1…"/>
          <p:cNvSpPr txBox="1"/>
          <p:nvPr>
            <p:ph type="body" sz="quarter" idx="1"/>
          </p:nvPr>
        </p:nvSpPr>
        <p:spPr>
          <a:xfrm>
            <a:off x="439015" y="11771444"/>
            <a:ext cx="6689102" cy="51864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4200"/>
            </a:lvl2pPr>
            <a:lvl3pPr>
              <a:defRPr sz="4200"/>
            </a:lvl3pPr>
            <a:lvl4pPr>
              <a:defRPr sz="4200"/>
            </a:lvl4pPr>
            <a:lvl5pPr>
              <a:defRPr sz="4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8167676" y="3040734"/>
            <a:ext cx="6345001" cy="15517501"/>
          </a:xfrm>
          <a:prstGeom prst="rect">
            <a:avLst/>
          </a:prstGeom>
        </p:spPr>
        <p:txBody>
          <a:bodyPr anchor="ctr"/>
          <a:lstStyle/>
          <a:p>
            <a:pPr marL="457200" indent="-458701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3600"/>
              <a:buFont typeface="Arial"/>
              <a:buChar char="●"/>
              <a:defRPr sz="3600"/>
            </a:pP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ivel de texto 1…"/>
          <p:cNvSpPr txBox="1"/>
          <p:nvPr>
            <p:ph type="body" sz="quarter" idx="1"/>
          </p:nvPr>
        </p:nvSpPr>
        <p:spPr>
          <a:xfrm>
            <a:off x="515408" y="17766194"/>
            <a:ext cx="9918901" cy="25413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3600"/>
            </a:lvl1pPr>
            <a:lvl2pPr marL="1030848" indent="-524016" algn="l">
              <a:buSzPts val="3600"/>
              <a:buChar char="○"/>
              <a:defRPr sz="3600"/>
            </a:lvl2pPr>
            <a:lvl3pPr marL="1488048" indent="-524015" algn="l">
              <a:buSzPts val="3600"/>
              <a:buChar char="■"/>
              <a:defRPr sz="3600"/>
            </a:lvl3pPr>
            <a:lvl4pPr marL="1945247" indent="-524015" algn="l">
              <a:buSzPts val="3600"/>
              <a:buChar char="●"/>
              <a:defRPr sz="3600"/>
            </a:lvl4pPr>
            <a:lvl5pPr marL="2402447" indent="-524015" algn="l">
              <a:buSzPts val="3600"/>
              <a:buChar char="○"/>
              <a:defRPr sz="3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515422" y="3126824"/>
            <a:ext cx="14089202" cy="861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4049" tIns="184049" rIns="184049" bIns="184049" anchor="b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515408" y="11901837"/>
            <a:ext cx="14089202" cy="332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4049" tIns="184049" rIns="184049" bIns="18404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4253450" y="20083618"/>
            <a:ext cx="663326" cy="651891"/>
          </a:xfrm>
          <a:prstGeom prst="rect">
            <a:avLst/>
          </a:prstGeom>
          <a:ln w="12700">
            <a:miter lim="400000"/>
          </a:ln>
        </p:spPr>
        <p:txBody>
          <a:bodyPr wrap="none" lIns="184049" tIns="184049" rIns="184049" bIns="184049" anchor="ctr">
            <a:normAutofit fontScale="100000" lnSpcReduction="0"/>
          </a:bodyPr>
          <a:lstStyle>
            <a:lvl1pPr algn="r">
              <a:defRPr sz="2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8701" marR="0" indent="-46020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458701" marR="0" indent="4813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458701" marR="0" indent="50533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458701" marR="0" indent="96253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458701" marR="0" indent="141973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458701" marR="0" indent="187693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458701" marR="0" indent="233413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458701" marR="0" indent="279133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58701" marR="0" indent="324852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https://www.iseja.gob.mx/"/>
          <p:cNvSpPr txBox="1"/>
          <p:nvPr/>
        </p:nvSpPr>
        <p:spPr>
          <a:xfrm>
            <a:off x="8654099" y="10156256"/>
            <a:ext cx="5127901" cy="46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2000"/>
            </a:lvl1pPr>
          </a:lstStyle>
          <a:p>
            <a:pPr/>
            <a:r>
              <a:t>https://www.iseja.gob.mx/</a:t>
            </a:r>
          </a:p>
        </p:txBody>
      </p:sp>
      <p:sp>
        <p:nvSpPr>
          <p:cNvPr id="110" name="https://www.iseja.gob.mx/"/>
          <p:cNvSpPr txBox="1"/>
          <p:nvPr/>
        </p:nvSpPr>
        <p:spPr>
          <a:xfrm>
            <a:off x="622208" y="15222525"/>
            <a:ext cx="6569424" cy="46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2000"/>
            </a:lvl1pPr>
          </a:lstStyle>
          <a:p>
            <a:pPr/>
            <a:r>
              <a:t>https://www.iseja.gob.mx/</a:t>
            </a:r>
          </a:p>
        </p:txBody>
      </p:sp>
      <p:pic>
        <p:nvPicPr>
          <p:cNvPr id="111" name="LogoISEJA_Negro.png" descr="LogoISEJA_Neg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2214" y="20025360"/>
            <a:ext cx="1756095" cy="691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